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66" r:id="rId4"/>
    <p:sldId id="269" r:id="rId5"/>
    <p:sldId id="270" r:id="rId6"/>
    <p:sldId id="271" r:id="rId7"/>
    <p:sldId id="272" r:id="rId8"/>
    <p:sldId id="262" r:id="rId9"/>
    <p:sldId id="258" r:id="rId10"/>
    <p:sldId id="259" r:id="rId11"/>
    <p:sldId id="260" r:id="rId12"/>
    <p:sldId id="267" r:id="rId13"/>
    <p:sldId id="268" r:id="rId14"/>
    <p:sldId id="261" r:id="rId15"/>
    <p:sldId id="264" r:id="rId16"/>
    <p:sldId id="265" r:id="rId17"/>
    <p:sldId id="263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4F7A1-2FAB-4147-B26D-55EFBB1AB976}" type="datetimeFigureOut">
              <a:rPr lang="en-GB" smtClean="0"/>
              <a:t>14/08/2015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4C966-B2B5-4608-A051-677417C48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4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5C61-2068-4FF7-ABCF-040282E171BF}" type="datetime1">
              <a:rPr lang="en-GB" smtClean="0"/>
              <a:t>14/08/2015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E0FE-54B7-4A5A-8831-8FE7DF034A59}" type="datetime1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1119-E5BA-450C-A9F2-042C4C01CAF9}" type="datetime1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9B1F-1A0F-4A86-A64C-0DD867F5AB6D}" type="datetime1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BDEC-E981-47BC-89CB-D0124C89402E}" type="datetime1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9554-4F55-4F5C-8B9A-8782CDDD2B50}" type="datetime1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5A6F-3F12-4BB0-B156-F51377880DDD}" type="datetime1">
              <a:rPr lang="en-GB" smtClean="0"/>
              <a:t>14/08/2015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60E1-3D2A-4488-95A6-B144B5657B22}" type="datetime1">
              <a:rPr lang="en-GB" smtClean="0"/>
              <a:t>14/08/2015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A83F-57A4-466B-89F2-310D9012DBE3}" type="datetime1">
              <a:rPr lang="en-GB" smtClean="0"/>
              <a:t>14/08/2015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A4EF-0411-46C7-A644-FC3D809DEC4E}" type="datetime1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A7D9-3328-4573-9FC2-FEC7D53209E2}" type="datetime1">
              <a:rPr lang="en-GB" smtClean="0"/>
              <a:t>14/08/2015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E23FB9-5B09-406F-8569-2FE61B273E4E}" type="datetime1">
              <a:rPr lang="en-GB" smtClean="0"/>
              <a:t>14/08/2015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7B28A9-EA38-41AB-B13A-F4F7518B9C3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Talviretkeily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Talviretkeilyssä tärkeintä on pitää itsensä lämpimänä ja kuivana</a:t>
            </a:r>
            <a:r>
              <a:rPr lang="fi-FI" dirty="0" smtClean="0"/>
              <a:t>!</a:t>
            </a:r>
          </a:p>
          <a:p>
            <a:endParaRPr lang="fi-FI" dirty="0"/>
          </a:p>
          <a:p>
            <a:r>
              <a:rPr lang="fi-FI" smtClean="0"/>
              <a:t>Johanna Välimäki,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7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Yöpyminen ulkona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Teltta: tunneliteltta lumiliepeillä paras talviteltta</a:t>
            </a:r>
          </a:p>
          <a:p>
            <a:r>
              <a:rPr lang="fi-FI" dirty="0" smtClean="0"/>
              <a:t>Laavu, erätoveri-kangas yms. mahdollistavat myös tulen äärellä yöpymisen</a:t>
            </a:r>
          </a:p>
          <a:p>
            <a:r>
              <a:rPr lang="fi-FI" dirty="0" smtClean="0"/>
              <a:t>Kuusen juurella</a:t>
            </a:r>
          </a:p>
          <a:p>
            <a:r>
              <a:rPr lang="fi-FI" dirty="0" err="1" smtClean="0"/>
              <a:t>Lumimajoitteessa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Vinkkejä: </a:t>
            </a:r>
          </a:p>
          <a:p>
            <a:pPr lvl="1"/>
            <a:r>
              <a:rPr lang="fi-FI" dirty="0" smtClean="0"/>
              <a:t>Saappaanvarret makuualustojen alle, etteivät kosteina jäädy</a:t>
            </a:r>
          </a:p>
          <a:p>
            <a:endParaRPr lang="fi-FI" dirty="0" smtClean="0"/>
          </a:p>
          <a:p>
            <a:endParaRPr lang="fi-FI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Makuupussit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Makuupussin hankintaan vaikuttavat seikat:</a:t>
            </a:r>
          </a:p>
          <a:p>
            <a:pPr lvl="1"/>
            <a:r>
              <a:rPr lang="fi-FI" dirty="0" smtClean="0"/>
              <a:t>Käyttötarkoitus, retkien ajankohta</a:t>
            </a:r>
          </a:p>
          <a:p>
            <a:pPr lvl="1"/>
            <a:r>
              <a:rPr lang="fi-FI" dirty="0" smtClean="0"/>
              <a:t>Nukkujan koko (pituus ja leveys)</a:t>
            </a:r>
          </a:p>
          <a:p>
            <a:pPr lvl="1"/>
            <a:r>
              <a:rPr lang="fi-FI" dirty="0" smtClean="0"/>
              <a:t>Henkilökohtaiset ominaisuudet (kylmänsieto, nukkuma-asento)</a:t>
            </a:r>
          </a:p>
          <a:p>
            <a:pPr lvl="1"/>
            <a:r>
              <a:rPr lang="fi-FI" dirty="0" err="1" smtClean="0"/>
              <a:t>Majoitteet</a:t>
            </a:r>
            <a:endParaRPr lang="fi-FI" dirty="0" smtClean="0"/>
          </a:p>
          <a:p>
            <a:pPr lvl="1"/>
            <a:r>
              <a:rPr lang="fi-FI" dirty="0" smtClean="0"/>
              <a:t>Reissujen pituus</a:t>
            </a:r>
          </a:p>
          <a:p>
            <a:r>
              <a:rPr lang="fi-FI" dirty="0" smtClean="0"/>
              <a:t>Lämpötilasuositukset:</a:t>
            </a:r>
          </a:p>
          <a:p>
            <a:pPr lvl="1"/>
            <a:r>
              <a:rPr lang="fi-FI" dirty="0" err="1"/>
              <a:t>c</a:t>
            </a:r>
            <a:r>
              <a:rPr lang="fi-FI" dirty="0" err="1" smtClean="0"/>
              <a:t>omfort</a:t>
            </a:r>
            <a:r>
              <a:rPr lang="fi-FI" dirty="0" smtClean="0"/>
              <a:t>: lämpötila, jossa nainen tai kokematon retkeilijä nukkuu yönsä palelematta </a:t>
            </a:r>
          </a:p>
          <a:p>
            <a:pPr lvl="1"/>
            <a:r>
              <a:rPr lang="fi-FI" dirty="0" err="1" smtClean="0"/>
              <a:t>limit</a:t>
            </a:r>
            <a:r>
              <a:rPr lang="fi-FI" dirty="0" smtClean="0"/>
              <a:t>: lämpötila, jossa mies tai kokenut retkeilijä nukkuu yönsä palelematta</a:t>
            </a:r>
          </a:p>
          <a:p>
            <a:pPr lvl="1"/>
            <a:r>
              <a:rPr lang="fi-FI" dirty="0" smtClean="0"/>
              <a:t>Extreme: lämpötila, jossa voi viettää yönsä ilman pelkoa hypotermiasta.</a:t>
            </a:r>
          </a:p>
          <a:p>
            <a:r>
              <a:rPr lang="fi-FI" dirty="0" smtClean="0"/>
              <a:t>Makuupussin lämpimyyteen vaikuttaa:</a:t>
            </a:r>
          </a:p>
          <a:p>
            <a:pPr lvl="1"/>
            <a:r>
              <a:rPr lang="fi-FI" dirty="0" smtClean="0"/>
              <a:t>Täytteen määrä ja laatu</a:t>
            </a:r>
          </a:p>
          <a:p>
            <a:pPr lvl="1"/>
            <a:r>
              <a:rPr lang="fi-FI" dirty="0" smtClean="0"/>
              <a:t>Pussin rakenne ja koko, lämpökaulus</a:t>
            </a:r>
          </a:p>
          <a:p>
            <a:pPr lvl="1"/>
            <a:r>
              <a:rPr lang="fi-FI" dirty="0" smtClean="0"/>
              <a:t>Sääolosuhteet (tuuli, pakkanen, ilmankosteus)</a:t>
            </a:r>
          </a:p>
          <a:p>
            <a:pPr lvl="1"/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Makuupussit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i-FI" dirty="0" smtClean="0"/>
          </a:p>
          <a:p>
            <a:r>
              <a:rPr lang="fi-FI" dirty="0" smtClean="0"/>
              <a:t>Untuvamakuupussi </a:t>
            </a:r>
          </a:p>
          <a:p>
            <a:pPr lvl="1"/>
            <a:r>
              <a:rPr lang="fi-FI" dirty="0" smtClean="0"/>
              <a:t>Sitoo eniten ilmaa painoonsa nähden -&gt; lämpimämpi</a:t>
            </a:r>
            <a:endParaRPr lang="fi-FI" dirty="0"/>
          </a:p>
          <a:p>
            <a:pPr lvl="1"/>
            <a:r>
              <a:rPr lang="fi-FI" dirty="0" smtClean="0"/>
              <a:t>kevyempi ja kooltaan pienempi</a:t>
            </a:r>
          </a:p>
          <a:p>
            <a:pPr lvl="1"/>
            <a:r>
              <a:rPr lang="fi-FI" dirty="0" smtClean="0"/>
              <a:t>kalliimpi</a:t>
            </a:r>
          </a:p>
          <a:p>
            <a:pPr lvl="1"/>
            <a:r>
              <a:rPr lang="fi-FI" dirty="0" smtClean="0"/>
              <a:t>kostuessaan menettää lämmöneristyskykyään enemmän kuin kuitutäytteinen: 11% kosteus pudottaa untuvapussin lämmöneristävyyden puoleen verrattuna kuvaan pussiin</a:t>
            </a:r>
          </a:p>
          <a:p>
            <a:r>
              <a:rPr lang="fi-FI" dirty="0" smtClean="0"/>
              <a:t>Kuitumakuupussi</a:t>
            </a:r>
          </a:p>
          <a:p>
            <a:pPr lvl="1"/>
            <a:r>
              <a:rPr lang="fi-FI" dirty="0" smtClean="0"/>
              <a:t>Sietää paremmin kosteutta</a:t>
            </a:r>
          </a:p>
          <a:p>
            <a:pPr lvl="1"/>
            <a:r>
              <a:rPr lang="fi-FI" dirty="0" smtClean="0"/>
              <a:t>Helppohoitoinen</a:t>
            </a:r>
          </a:p>
          <a:p>
            <a:pPr lvl="1"/>
            <a:r>
              <a:rPr lang="fi-FI" dirty="0" smtClean="0"/>
              <a:t>Edullisempi</a:t>
            </a:r>
          </a:p>
          <a:p>
            <a:pPr lvl="1"/>
            <a:r>
              <a:rPr lang="fi-FI" dirty="0" smtClean="0"/>
              <a:t>Kookkaampi, painavampi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7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Makuupussit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Mene </a:t>
            </a:r>
            <a:r>
              <a:rPr lang="fi-FI" dirty="0"/>
              <a:t>vain </a:t>
            </a:r>
            <a:r>
              <a:rPr lang="fi-FI" dirty="0" smtClean="0"/>
              <a:t>lämpimänä, kylläisenä ja kuivana makuupussiin! Suojaa pääsi hyvin! </a:t>
            </a:r>
            <a:endParaRPr lang="fi-FI" dirty="0"/>
          </a:p>
          <a:p>
            <a:r>
              <a:rPr lang="fi-FI" dirty="0"/>
              <a:t>Yksi paksu talvimakuupussi tai kaksi pussia sisäkkäin. </a:t>
            </a:r>
            <a:endParaRPr lang="fi-FI" dirty="0" smtClean="0"/>
          </a:p>
          <a:p>
            <a:r>
              <a:rPr lang="fi-FI" dirty="0" smtClean="0"/>
              <a:t>Makuupussilakana lisää vähän lämmöneristystä mutta erityisesti suojaa makuupussia likaantumiselta</a:t>
            </a:r>
          </a:p>
          <a:p>
            <a:r>
              <a:rPr lang="fi-FI" dirty="0" smtClean="0"/>
              <a:t>Makuupussi kostuu sisältäpäin nukkujan hengityksestä tiivistyneestä kosteudesta sekä hikoilusta, joka on noin 5 dl vuorokaudessa</a:t>
            </a:r>
          </a:p>
          <a:p>
            <a:r>
              <a:rPr lang="fi-FI" dirty="0" smtClean="0"/>
              <a:t>Tuuleta ja kuivata makuupussia retkellä aina kun mahdollista ja kotona kunnolla. </a:t>
            </a:r>
          </a:p>
          <a:p>
            <a:r>
              <a:rPr lang="fi-FI" dirty="0" smtClean="0"/>
              <a:t>Säilytä makuupussi kotona kuljetuspussia suuremmassa tilassa kuivassa ja lämpimässä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Makuualusta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Kylmyys tulee maasta, joten makuualustan merkitys on ihan yhtä suuri kuin makuupussinkin</a:t>
            </a:r>
          </a:p>
          <a:p>
            <a:r>
              <a:rPr lang="fi-FI" dirty="0" smtClean="0"/>
              <a:t>Mielellään kaksi hyvää makuualustaa, joista ainakin toinen solumuovinen</a:t>
            </a:r>
          </a:p>
          <a:p>
            <a:r>
              <a:rPr lang="fi-FI" dirty="0" smtClean="0"/>
              <a:t>Ilmatäytteinen ei lämmitä </a:t>
            </a:r>
          </a:p>
          <a:p>
            <a:r>
              <a:rPr lang="fi-FI" dirty="0" smtClean="0"/>
              <a:t>Untuvatäytteiset ja kuitutäytteiset puhallettavat makuualustat myös lämmittävät</a:t>
            </a:r>
          </a:p>
          <a:p>
            <a:endParaRPr lang="fi-FI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Pukeutuminen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Kerrospukeutuminen on erittäin tärkeää. Talvella on haitallista hikoilla liikaa.</a:t>
            </a:r>
          </a:p>
          <a:p>
            <a:r>
              <a:rPr lang="fi-FI" dirty="0" smtClean="0"/>
              <a:t>Hyvä aluskerrasto, sopiva väliasu ja tuulen pitävä kuorikerros</a:t>
            </a:r>
          </a:p>
          <a:p>
            <a:r>
              <a:rPr lang="fi-FI" dirty="0" smtClean="0"/>
              <a:t>Pään ja varpaiden suojaaminen ja lämpimänä pitäminen tärkeää</a:t>
            </a:r>
          </a:p>
          <a:p>
            <a:endParaRPr lang="fi-FI" dirty="0"/>
          </a:p>
          <a:p>
            <a:r>
              <a:rPr lang="fi-FI" dirty="0" smtClean="0"/>
              <a:t>Lämmittimet </a:t>
            </a:r>
            <a:r>
              <a:rPr lang="fi-FI" dirty="0"/>
              <a:t>(akkukäyttöiset ja katalyyttiset). Niitäkin on, kukin voi itse kokeilla, jos haluaa.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Nestehukka</a:t>
            </a:r>
          </a:p>
          <a:p>
            <a:r>
              <a:rPr lang="fi-FI" dirty="0" smtClean="0"/>
              <a:t>Paleltumat, vajaalämpöisyys</a:t>
            </a:r>
          </a:p>
          <a:p>
            <a:r>
              <a:rPr lang="fi-FI" dirty="0" smtClean="0"/>
              <a:t>Lumisokeus eli sarveiskalvon pintatulehdus, kivulias mutta vaaraton. Suojaa kevättalven hangilla silmäsi hyvillä aurinkolaseilla.</a:t>
            </a:r>
          </a:p>
          <a:p>
            <a:r>
              <a:rPr lang="fi-FI" dirty="0"/>
              <a:t>V</a:t>
            </a:r>
            <a:r>
              <a:rPr lang="fi-FI" dirty="0" smtClean="0"/>
              <a:t>äsyminen</a:t>
            </a:r>
          </a:p>
          <a:p>
            <a:r>
              <a:rPr lang="fi-FI" dirty="0" smtClean="0"/>
              <a:t>Eksymisten, varusterikkojen, kelinmuutosten jne. aiheuttamat poikkeamat suunnitelmista</a:t>
            </a:r>
          </a:p>
          <a:p>
            <a:endParaRPr lang="fi-FI" dirty="0"/>
          </a:p>
          <a:p>
            <a:r>
              <a:rPr lang="fi-FI" dirty="0" smtClean="0"/>
              <a:t>Talviretkellä pitää olla hyvin varustautunut (tiedollisesti, taidollisesti ja varusteellisesti), olla valmistautunut poikkeuksellisiin olosuhteisiin, tuntea rajansa ja osata tehdä järkeviä päätöksiä.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Huolto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Kuivata varusteesi ja vaatteesi aina, kun mahdollista</a:t>
            </a:r>
          </a:p>
          <a:p>
            <a:r>
              <a:rPr lang="fi-FI" dirty="0" smtClean="0"/>
              <a:t>Kuivaus vaatii lämpöä sekä tuuletusta</a:t>
            </a:r>
          </a:p>
          <a:p>
            <a:r>
              <a:rPr lang="fi-FI" dirty="0" smtClean="0"/>
              <a:t>Saappaat ja monot kuivataan varret ylöspäin. Pohjalliset ja irtohuovat kuivataan erikseen.</a:t>
            </a:r>
          </a:p>
          <a:p>
            <a:r>
              <a:rPr lang="fi-FI" dirty="0" smtClean="0"/>
              <a:t>Kuiva sanomalehtitollo kengässä, saappaiden keittäminen jne. ovat kuivausniksejä.</a:t>
            </a:r>
          </a:p>
          <a:p>
            <a:r>
              <a:rPr lang="fi-FI" dirty="0" smtClean="0"/>
              <a:t>Varo liikaa kuumuutta, kun kuivaat nahkakenkiä, kumisaappaita jne.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Lumiluola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87" y="1600200"/>
            <a:ext cx="4935225" cy="4525963"/>
          </a:xfr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Lumiluola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Kaivetaan paksuun kinokseen</a:t>
            </a:r>
          </a:p>
          <a:p>
            <a:r>
              <a:rPr lang="fi-FI" dirty="0" smtClean="0"/>
              <a:t>Kuruissa, </a:t>
            </a:r>
            <a:r>
              <a:rPr lang="fi-FI" dirty="0" err="1" smtClean="0"/>
              <a:t>notkemissa</a:t>
            </a:r>
            <a:r>
              <a:rPr lang="fi-FI" dirty="0" smtClean="0"/>
              <a:t> ja kumpareissa usein koillis-, itä- ja kaakkoispuolilla parhaat kinokset, koska vallitseva tuulensuunta Suomessa lounaan ja luoteen välissä</a:t>
            </a:r>
          </a:p>
          <a:p>
            <a:r>
              <a:rPr lang="fi-FI" dirty="0" smtClean="0"/>
              <a:t>Oikeaoppisen lumiluolan kaivaminen on todella iso työ, eli lumiluola ei ole </a:t>
            </a:r>
            <a:r>
              <a:rPr lang="fi-FI" dirty="0" err="1" smtClean="0"/>
              <a:t>hätämajoite</a:t>
            </a:r>
            <a:r>
              <a:rPr lang="fi-FI" dirty="0" smtClean="0"/>
              <a:t>!</a:t>
            </a:r>
          </a:p>
          <a:p>
            <a:r>
              <a:rPr lang="fi-FI" dirty="0" smtClean="0"/>
              <a:t>Suuaukko mielellään pari metriä alempana kuin nukkumataso</a:t>
            </a:r>
          </a:p>
          <a:p>
            <a:r>
              <a:rPr lang="fi-FI" dirty="0" smtClean="0"/>
              <a:t>Korkeus nukkumatilassa noin 1,5 m</a:t>
            </a:r>
          </a:p>
          <a:p>
            <a:r>
              <a:rPr lang="fi-FI" dirty="0" smtClean="0"/>
              <a:t>Seinämät vähintään 60 cm, katto </a:t>
            </a:r>
            <a:r>
              <a:rPr lang="fi-FI" dirty="0" err="1" smtClean="0"/>
              <a:t>väh</a:t>
            </a:r>
            <a:r>
              <a:rPr lang="fi-FI" dirty="0" smtClean="0"/>
              <a:t>. 1 m</a:t>
            </a:r>
          </a:p>
          <a:p>
            <a:r>
              <a:rPr lang="fi-FI" dirty="0" smtClean="0"/>
              <a:t>Kolmen hengen lumiluola vaatii n. 10 kuutiota lunta pois!</a:t>
            </a:r>
          </a:p>
          <a:p>
            <a:r>
              <a:rPr lang="fi-FI" dirty="0" smtClean="0"/>
              <a:t>Tuuletusaukko esim. suksisauvalla</a:t>
            </a:r>
          </a:p>
          <a:p>
            <a:r>
              <a:rPr lang="fi-FI" dirty="0" smtClean="0"/>
              <a:t>Kynttilälle tasanne. Jos kynttilä sammuu, on happea vähän.</a:t>
            </a:r>
          </a:p>
          <a:p>
            <a:r>
              <a:rPr lang="fi-FI" dirty="0" smtClean="0"/>
              <a:t>Katto holvataan hyvin tasaiseksi, särmättömäksi</a:t>
            </a:r>
          </a:p>
          <a:p>
            <a:r>
              <a:rPr lang="fi-FI" dirty="0" smtClean="0"/>
              <a:t>Vähintään yksi lapio jätetään sisälle</a:t>
            </a:r>
          </a:p>
          <a:p>
            <a:r>
              <a:rPr lang="fi-FI" dirty="0" smtClean="0"/>
              <a:t>Pohjalle harsokangas, päälle erätoveri-kankaita hieman reunat seinille  nostettuna (naulaus), päälle avaruuslakanoita. Havujakin voi käyttää alla.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Lempäälä-opiston vaellusohjaajakoulutus 2002-2003</a:t>
            </a:r>
          </a:p>
          <a:p>
            <a:r>
              <a:rPr lang="fi-FI" dirty="0" smtClean="0"/>
              <a:t>Kurssiin kuului 4 teoriaviikonloppua, harjoitusyöpyminen </a:t>
            </a:r>
            <a:r>
              <a:rPr lang="fi-FI" dirty="0"/>
              <a:t>-20 asteen pakkasessa </a:t>
            </a:r>
            <a:r>
              <a:rPr lang="fi-FI" dirty="0" err="1" smtClean="0"/>
              <a:t>Merunlahdella</a:t>
            </a:r>
            <a:r>
              <a:rPr lang="fi-FI" dirty="0" smtClean="0"/>
              <a:t>, talvivaellus Saariselälle ja elokuun lopun vaellus </a:t>
            </a:r>
            <a:r>
              <a:rPr lang="fi-FI" dirty="0" err="1" smtClean="0"/>
              <a:t>Muotkalle</a:t>
            </a:r>
            <a:endParaRPr lang="fi-FI" dirty="0" smtClean="0"/>
          </a:p>
          <a:p>
            <a:r>
              <a:rPr lang="fi-FI" dirty="0" smtClean="0"/>
              <a:t>Talvinen hiihtovaellus sen jälkeen joka vuosi, paitsi vuonna 2014…</a:t>
            </a:r>
          </a:p>
          <a:p>
            <a:r>
              <a:rPr lang="fi-FI" dirty="0" smtClean="0"/>
              <a:t>Ensi keväänä toivottavasti jälleen </a:t>
            </a:r>
            <a:r>
              <a:rPr lang="fi-FI" dirty="0" err="1" smtClean="0"/>
              <a:t>Pöyrisjärvelle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Esitys antaa yhden näkemyksen talviretkeilystä, mutta ei ainoaa oikeaa!</a:t>
            </a:r>
          </a:p>
          <a:p>
            <a:r>
              <a:rPr lang="fi-FI" dirty="0" smtClean="0"/>
              <a:t>Kysykää ja kommentoikaa!</a:t>
            </a:r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</a:t>
            </a:r>
            <a:r>
              <a:rPr lang="fi-FI" dirty="0" err="1" smtClean="0"/>
              <a:t>lumimajotteita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Lumikuoppa:</a:t>
            </a:r>
          </a:p>
          <a:p>
            <a:pPr lvl="1"/>
            <a:r>
              <a:rPr lang="fi-FI" dirty="0"/>
              <a:t>Perusideana on, että maahan kaivetaan tai poljetaan vähintään 80 cm syvä kuoppa, jonka leveys ja pituus riippuu yöpyjien koosta ja määrästä. Yhden hengen lumikuoppa voi olla esim. 80 x 200 x 100 cm. Kuopan voi kaivaa pohjalta leveämmäksi, jolloin katosta saa helpommin tukevan. </a:t>
            </a:r>
            <a:endParaRPr lang="fi-FI" dirty="0" smtClean="0"/>
          </a:p>
          <a:p>
            <a:pPr lvl="1"/>
            <a:r>
              <a:rPr lang="fi-FI" dirty="0" smtClean="0"/>
              <a:t>Kuopan </a:t>
            </a:r>
            <a:r>
              <a:rPr lang="fi-FI" dirty="0"/>
              <a:t>kattopalkeiksi </a:t>
            </a:r>
            <a:r>
              <a:rPr lang="fi-FI" dirty="0" smtClean="0"/>
              <a:t>laitetaan sukset ja </a:t>
            </a:r>
            <a:r>
              <a:rPr lang="fi-FI" dirty="0"/>
              <a:t>sauvat tai riukuja, jos niitä on käytettävissä. Kattopalkit peitetään pressulla, havuilla tms. tai pelkillä lumilohkareilla ja päälle kasataan irtolunta. </a:t>
            </a:r>
            <a:endParaRPr lang="fi-FI" dirty="0" smtClean="0"/>
          </a:p>
          <a:p>
            <a:pPr lvl="1"/>
            <a:r>
              <a:rPr lang="fi-FI" dirty="0" smtClean="0"/>
              <a:t>Sisäänkäynti </a:t>
            </a:r>
            <a:r>
              <a:rPr lang="fi-FI" dirty="0"/>
              <a:t>ja tuuletus jätetään avoimeksi toisesta päädystä. Suuaukkoon voi laittaa esim. rinkan oveksi. </a:t>
            </a:r>
            <a:endParaRPr lang="fi-FI" dirty="0" smtClean="0"/>
          </a:p>
          <a:p>
            <a:pPr lvl="1"/>
            <a:r>
              <a:rPr lang="fi-FI" dirty="0" smtClean="0"/>
              <a:t>Kulkuaukko </a:t>
            </a:r>
            <a:r>
              <a:rPr lang="fi-FI" dirty="0"/>
              <a:t>laitetaan mahdollisimman alas, jotta lämpö pysyisi kuopassa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Quinzee</a:t>
            </a:r>
            <a:r>
              <a:rPr lang="fi-FI" dirty="0" smtClean="0"/>
              <a:t> eli </a:t>
            </a:r>
            <a:r>
              <a:rPr lang="fi-FI" dirty="0" err="1" smtClean="0"/>
              <a:t>lumikammi</a:t>
            </a:r>
            <a:endParaRPr lang="fi-FI" dirty="0" smtClean="0"/>
          </a:p>
          <a:p>
            <a:pPr lvl="1"/>
            <a:r>
              <a:rPr lang="fi-FI" dirty="0" smtClean="0"/>
              <a:t>Puolipallon muotoinen lumikasa</a:t>
            </a:r>
          </a:p>
          <a:p>
            <a:pPr lvl="1"/>
            <a:r>
              <a:rPr lang="fi-FI" dirty="0" smtClean="0"/>
              <a:t>30 cm pituiset tikut työnnetään tiheästi ulkopinnasta kohti keskustaa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iivistetään </a:t>
            </a:r>
            <a:r>
              <a:rPr lang="fi-FI" dirty="0"/>
              <a:t>/ annetaan tiivistyä ainakin pari </a:t>
            </a:r>
            <a:r>
              <a:rPr lang="fi-FI" dirty="0" smtClean="0"/>
              <a:t>tuntia</a:t>
            </a:r>
          </a:p>
          <a:p>
            <a:pPr lvl="1"/>
            <a:r>
              <a:rPr lang="fi-FI" dirty="0" err="1" smtClean="0"/>
              <a:t>Lumikammi</a:t>
            </a:r>
            <a:r>
              <a:rPr lang="fi-FI" dirty="0" smtClean="0"/>
              <a:t> koverretaan ontoksi. Tikut osoittavat milloin ei saa kaivaa enempää.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Talviset kulkuvälineet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Sukset, lumikengät, retkiluistimet, potkukelkka</a:t>
            </a:r>
          </a:p>
          <a:p>
            <a:r>
              <a:rPr lang="fi-FI" dirty="0" smtClean="0"/>
              <a:t>Ahkio</a:t>
            </a:r>
          </a:p>
          <a:p>
            <a:endParaRPr lang="fi-FI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i-FI" sz="2400" dirty="0" smtClean="0"/>
              <a:t>Vuodenajan vaikutukset: lumen </a:t>
            </a:r>
            <a:r>
              <a:rPr lang="fi-FI" sz="2400" dirty="0"/>
              <a:t>määrä ja laatu sekä olosuhteet vaikuttavat niin, että etenemisnopeuden arviointi etukäteen on erittäin </a:t>
            </a:r>
            <a:r>
              <a:rPr lang="fi-FI" sz="2400" dirty="0" smtClean="0"/>
              <a:t>vaikeaa. Reittivalinnat ovat oleellisia, mutta usein vaikeita.</a:t>
            </a:r>
            <a:endParaRPr lang="fi-FI" sz="2400" dirty="0"/>
          </a:p>
          <a:p>
            <a:pPr lvl="1"/>
            <a:endParaRPr lang="fi-FI" dirty="0" smtClean="0"/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/>
          <a:lstStyle/>
          <a:p>
            <a:r>
              <a:rPr lang="fi-FI" b="1" dirty="0"/>
              <a:t>Talvivaelluksen </a:t>
            </a:r>
            <a:r>
              <a:rPr lang="fi-FI" b="1" dirty="0" smtClean="0"/>
              <a:t>varusteluettelo, </a:t>
            </a:r>
            <a:r>
              <a:rPr lang="fi-FI" dirty="0"/>
              <a:t>Ryhmäkohtaiset </a:t>
            </a:r>
            <a:r>
              <a:rPr lang="fi-FI" dirty="0" smtClean="0"/>
              <a:t>varusteet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 smtClean="0"/>
              <a:t>teltta tai muu </a:t>
            </a:r>
            <a:r>
              <a:rPr lang="fi-FI" b="1" dirty="0" err="1" smtClean="0"/>
              <a:t>majoite</a:t>
            </a:r>
            <a:endParaRPr lang="fi-FI" b="1" dirty="0" smtClean="0"/>
          </a:p>
          <a:p>
            <a:r>
              <a:rPr lang="fi-FI" dirty="0" smtClean="0"/>
              <a:t>avaruuslakana</a:t>
            </a:r>
            <a:endParaRPr lang="fi-FI" dirty="0"/>
          </a:p>
          <a:p>
            <a:r>
              <a:rPr lang="fi-FI" dirty="0"/>
              <a:t>retkiruuat</a:t>
            </a:r>
          </a:p>
          <a:p>
            <a:r>
              <a:rPr lang="fi-FI" dirty="0" err="1" smtClean="0"/>
              <a:t>trangia</a:t>
            </a:r>
            <a:r>
              <a:rPr lang="fi-FI" dirty="0" smtClean="0"/>
              <a:t> ja polttoaine, </a:t>
            </a:r>
            <a:r>
              <a:rPr lang="fi-FI" b="1" dirty="0" smtClean="0"/>
              <a:t>aluslevy </a:t>
            </a:r>
            <a:r>
              <a:rPr lang="fi-FI" b="1" dirty="0" err="1" smtClean="0"/>
              <a:t>trangialle</a:t>
            </a:r>
            <a:endParaRPr lang="fi-FI" b="1" dirty="0" smtClean="0"/>
          </a:p>
          <a:p>
            <a:r>
              <a:rPr lang="fi-FI" dirty="0" smtClean="0"/>
              <a:t>kauha</a:t>
            </a:r>
            <a:r>
              <a:rPr lang="fi-FI" dirty="0"/>
              <a:t>, vispilä, paistinlasta, juustohöylä, vesipussi</a:t>
            </a:r>
          </a:p>
          <a:p>
            <a:r>
              <a:rPr lang="fi-FI" dirty="0"/>
              <a:t>astianpesuaine ja -harja</a:t>
            </a:r>
          </a:p>
          <a:p>
            <a:r>
              <a:rPr lang="fi-FI" dirty="0"/>
              <a:t>korjausvälineet, ilmastointiteippi, rautalanka, naru, neula ja lankaa yms.</a:t>
            </a:r>
          </a:p>
          <a:p>
            <a:r>
              <a:rPr lang="fi-FI" b="1" dirty="0"/>
              <a:t>suksen varakärki ja varasauva/sompa</a:t>
            </a:r>
          </a:p>
          <a:p>
            <a:r>
              <a:rPr lang="fi-FI" dirty="0" err="1"/>
              <a:t>EA-tarvikkeet</a:t>
            </a:r>
            <a:endParaRPr lang="fi-FI" dirty="0"/>
          </a:p>
          <a:p>
            <a:r>
              <a:rPr lang="fi-FI" dirty="0"/>
              <a:t>kirves, saha</a:t>
            </a:r>
          </a:p>
          <a:p>
            <a:r>
              <a:rPr lang="fi-FI" b="1" dirty="0"/>
              <a:t>lumilapio</a:t>
            </a:r>
          </a:p>
          <a:p>
            <a:r>
              <a:rPr lang="fi-FI" dirty="0"/>
              <a:t>lämpömittari</a:t>
            </a:r>
          </a:p>
          <a:p>
            <a:r>
              <a:rPr lang="fi-FI" b="1" dirty="0"/>
              <a:t>pikaluistovoide (lumen takertumisen ehkäisyyn), sikli (jään poistoon)</a:t>
            </a:r>
          </a:p>
          <a:p>
            <a:r>
              <a:rPr lang="fi-FI" dirty="0" err="1"/>
              <a:t>GPS-laite</a:t>
            </a:r>
            <a:r>
              <a:rPr lang="fi-FI" dirty="0"/>
              <a:t>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Henkilökohtaiset </a:t>
            </a:r>
            <a:r>
              <a:rPr lang="fi-FI" dirty="0" smtClean="0"/>
              <a:t>varusteet, osa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 smtClean="0"/>
              <a:t>ahkio</a:t>
            </a:r>
            <a:r>
              <a:rPr lang="fi-FI" dirty="0" smtClean="0"/>
              <a:t> </a:t>
            </a:r>
            <a:r>
              <a:rPr lang="fi-FI" dirty="0"/>
              <a:t>tai rinkka ja sadesuojus</a:t>
            </a:r>
          </a:p>
          <a:p>
            <a:r>
              <a:rPr lang="fi-FI" dirty="0"/>
              <a:t>päiväreppu tms.</a:t>
            </a:r>
          </a:p>
          <a:p>
            <a:r>
              <a:rPr lang="fi-FI" b="1" dirty="0"/>
              <a:t>vaellussukset ja sauvat, nousukarvat</a:t>
            </a:r>
          </a:p>
          <a:p>
            <a:r>
              <a:rPr lang="fi-FI" b="1" dirty="0"/>
              <a:t>makuupussi (tai kaksi sisäkkäin) ja makuualustat (ainakin yksi solumuovinen alusta)</a:t>
            </a:r>
          </a:p>
          <a:p>
            <a:r>
              <a:rPr lang="fi-FI" dirty="0"/>
              <a:t>irtohihnoja, muovipusseja, pakastepusseja yms. (miljoonapussi: henkilökohtaiset korjausvälineet ja sekalaiset tarvikkeet)</a:t>
            </a:r>
          </a:p>
          <a:p>
            <a:r>
              <a:rPr lang="fi-FI" b="1" dirty="0" err="1"/>
              <a:t>rantilliset</a:t>
            </a:r>
            <a:r>
              <a:rPr lang="fi-FI" b="1" dirty="0"/>
              <a:t> irtohuopakumisaappaat ja pohjalliset + varahuovat / monot / muut hiihtojalkineet</a:t>
            </a:r>
          </a:p>
          <a:p>
            <a:r>
              <a:rPr lang="fi-FI" b="1" dirty="0"/>
              <a:t>tupajalkineet, esim. Reinot / </a:t>
            </a:r>
            <a:r>
              <a:rPr lang="fi-FI" b="1" dirty="0" err="1"/>
              <a:t>talvicrocsit</a:t>
            </a:r>
            <a:endParaRPr lang="fi-FI" b="1" dirty="0"/>
          </a:p>
          <a:p>
            <a:r>
              <a:rPr lang="fi-FI" dirty="0"/>
              <a:t>alusvaatteet ja yöasu</a:t>
            </a:r>
          </a:p>
          <a:p>
            <a:r>
              <a:rPr lang="fi-FI" dirty="0"/>
              <a:t>kerrasto</a:t>
            </a:r>
          </a:p>
          <a:p>
            <a:r>
              <a:rPr lang="fi-FI" dirty="0"/>
              <a:t>sukat, villasukat</a:t>
            </a:r>
          </a:p>
          <a:p>
            <a:r>
              <a:rPr lang="fi-FI" dirty="0"/>
              <a:t>t-paita, </a:t>
            </a:r>
            <a:r>
              <a:rPr lang="fi-FI" dirty="0" err="1"/>
              <a:t>fleecepaita</a:t>
            </a:r>
            <a:r>
              <a:rPr lang="fi-FI" dirty="0"/>
              <a:t>, flanellipaita, villapusero</a:t>
            </a:r>
          </a:p>
          <a:p>
            <a:r>
              <a:rPr lang="fi-FI" dirty="0"/>
              <a:t>vaellusasu (tuulen pitävä), vyö</a:t>
            </a:r>
          </a:p>
          <a:p>
            <a:r>
              <a:rPr lang="fi-FI" b="1" dirty="0"/>
              <a:t>käsineet (villa), rukkaset, </a:t>
            </a:r>
            <a:r>
              <a:rPr lang="fi-FI" b="1" dirty="0" err="1"/>
              <a:t>kynsikkäät</a:t>
            </a:r>
            <a:r>
              <a:rPr lang="fi-FI" b="1" dirty="0"/>
              <a:t>, kypärämyssy, pipo, kaulahuivi tottumusten mukaan, mutta myös vara-asusteita mukaan</a:t>
            </a:r>
          </a:p>
          <a:p>
            <a:r>
              <a:rPr lang="fi-FI" dirty="0"/>
              <a:t>vaihtovaatteet </a:t>
            </a:r>
          </a:p>
          <a:p>
            <a:r>
              <a:rPr lang="fi-FI" dirty="0"/>
              <a:t>sadevaatteet</a:t>
            </a:r>
          </a:p>
          <a:p>
            <a:r>
              <a:rPr lang="fi-FI" dirty="0"/>
              <a:t>taukotakki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Henkilökohtaiset </a:t>
            </a:r>
            <a:r>
              <a:rPr lang="fi-FI" dirty="0" smtClean="0"/>
              <a:t>varusteet, osa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juomapullo</a:t>
            </a:r>
          </a:p>
          <a:p>
            <a:r>
              <a:rPr lang="fi-FI" b="1" dirty="0"/>
              <a:t>termospullo</a:t>
            </a:r>
          </a:p>
          <a:p>
            <a:r>
              <a:rPr lang="fi-FI" dirty="0"/>
              <a:t>ruokailuvälineet: muki, lautanen, haarukkasetti</a:t>
            </a:r>
          </a:p>
          <a:p>
            <a:r>
              <a:rPr lang="fi-FI" dirty="0"/>
              <a:t>puukko</a:t>
            </a:r>
          </a:p>
          <a:p>
            <a:r>
              <a:rPr lang="fi-FI" dirty="0"/>
              <a:t>istuinalusta</a:t>
            </a:r>
          </a:p>
          <a:p>
            <a:r>
              <a:rPr lang="fi-FI" dirty="0"/>
              <a:t>henkilökohtaiset terveydenhoitotarvikkeet ja lääkkeet, laastarit</a:t>
            </a:r>
          </a:p>
          <a:p>
            <a:r>
              <a:rPr lang="fi-FI" dirty="0"/>
              <a:t>wc-paperi, peräpyyhkeet</a:t>
            </a:r>
          </a:p>
          <a:p>
            <a:r>
              <a:rPr lang="fi-FI" dirty="0"/>
              <a:t>hammasharja + tahna, saippua, pyyhe (esim. harsokangasta)</a:t>
            </a:r>
          </a:p>
          <a:p>
            <a:r>
              <a:rPr lang="fi-FI" dirty="0"/>
              <a:t>kampa</a:t>
            </a:r>
          </a:p>
          <a:p>
            <a:r>
              <a:rPr lang="fi-FI" dirty="0"/>
              <a:t>nenäliinoja</a:t>
            </a:r>
          </a:p>
          <a:p>
            <a:r>
              <a:rPr lang="fi-FI" b="1" dirty="0"/>
              <a:t>aurinkolasit</a:t>
            </a:r>
          </a:p>
          <a:p>
            <a:r>
              <a:rPr lang="fi-FI" b="1" dirty="0"/>
              <a:t>aurinkovoiteet, huulirasva, sinkkipasta</a:t>
            </a:r>
          </a:p>
          <a:p>
            <a:r>
              <a:rPr lang="fi-FI" dirty="0"/>
              <a:t>tulitikut, sytkäri</a:t>
            </a:r>
          </a:p>
          <a:p>
            <a:r>
              <a:rPr lang="fi-FI" dirty="0"/>
              <a:t>kartta, kompassi, pilli</a:t>
            </a:r>
          </a:p>
          <a:p>
            <a:r>
              <a:rPr lang="fi-FI" b="1" dirty="0"/>
              <a:t>otsalamppu + paristot</a:t>
            </a:r>
          </a:p>
          <a:p>
            <a:r>
              <a:rPr lang="fi-FI" b="1" dirty="0"/>
              <a:t>kynttilöitä</a:t>
            </a:r>
          </a:p>
          <a:p>
            <a:r>
              <a:rPr lang="fi-FI" dirty="0"/>
              <a:t>retken käsikirja, laulukirja, pelikortit, päiväkirja tms. </a:t>
            </a:r>
          </a:p>
          <a:p>
            <a:r>
              <a:rPr lang="fi-FI" dirty="0"/>
              <a:t>kamera + varaparistot</a:t>
            </a:r>
          </a:p>
          <a:p>
            <a:r>
              <a:rPr lang="fi-FI" dirty="0"/>
              <a:t>kalastusvälineet ja -luvat</a:t>
            </a:r>
          </a:p>
          <a:p>
            <a:r>
              <a:rPr lang="fi-FI" dirty="0"/>
              <a:t>hyväntuulen pussi (pähkinöitä, kuivahedelmiä jne.) ja -pullo</a:t>
            </a:r>
          </a:p>
          <a:p>
            <a:r>
              <a:rPr lang="fi-FI" dirty="0"/>
              <a:t>Henkilökohtaiset ruuat, usein leivät, levitteet, </a:t>
            </a:r>
            <a:r>
              <a:rPr lang="fi-FI" dirty="0" err="1"/>
              <a:t>metwursti</a:t>
            </a:r>
            <a:r>
              <a:rPr lang="fi-FI" dirty="0"/>
              <a:t> ja juusto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Varusteet </a:t>
            </a:r>
            <a:r>
              <a:rPr lang="fi-FI" dirty="0" smtClean="0"/>
              <a:t>matkalle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matkustusvaatteet</a:t>
            </a:r>
            <a:endParaRPr lang="fi-FI" dirty="0"/>
          </a:p>
          <a:p>
            <a:r>
              <a:rPr lang="fi-FI" dirty="0"/>
              <a:t>mukavat jalkineet</a:t>
            </a:r>
          </a:p>
          <a:p>
            <a:r>
              <a:rPr lang="fi-FI" dirty="0"/>
              <a:t>pyyhe + pesuaineet</a:t>
            </a:r>
          </a:p>
          <a:p>
            <a:r>
              <a:rPr lang="fi-FI" dirty="0"/>
              <a:t>puhtaat alusvaatteet</a:t>
            </a:r>
          </a:p>
          <a:p>
            <a:r>
              <a:rPr lang="fi-FI" dirty="0"/>
              <a:t>lakanasetti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/>
              <a:t>Muuta huomioitavaa</a:t>
            </a:r>
          </a:p>
          <a:p>
            <a:pPr lvl="1"/>
            <a:r>
              <a:rPr lang="fi-FI" dirty="0"/>
              <a:t>puhelin</a:t>
            </a:r>
          </a:p>
          <a:p>
            <a:pPr lvl="1"/>
            <a:r>
              <a:rPr lang="fi-FI" dirty="0"/>
              <a:t>lompakko ja matkaliput</a:t>
            </a:r>
          </a:p>
          <a:p>
            <a:pPr lvl="1"/>
            <a:r>
              <a:rPr lang="fi-FI" dirty="0"/>
              <a:t>tarpeelliset osoitteet ja puhelinnumerot</a:t>
            </a:r>
          </a:p>
          <a:p>
            <a:pPr lvl="1"/>
            <a:r>
              <a:rPr lang="fi-FI" dirty="0"/>
              <a:t>vakuutukset (matka/tapaturma</a:t>
            </a:r>
            <a:r>
              <a:rPr lang="fi-FI" dirty="0" smtClean="0"/>
              <a:t>)</a:t>
            </a:r>
            <a:r>
              <a:rPr lang="fi-FI" dirty="0"/>
              <a:t> </a:t>
            </a:r>
            <a:endParaRPr lang="fi-FI" dirty="0" smtClean="0"/>
          </a:p>
          <a:p>
            <a:pPr lvl="1"/>
            <a:r>
              <a:rPr lang="fi-FI" b="1" dirty="0" smtClean="0"/>
              <a:t>lähtöilmoitus</a:t>
            </a:r>
            <a:endParaRPr lang="fi-FI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Ruokailu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Kylmässä energiaa kuluu lämpimänä pysymiseen. Energiantarve siis lisääntyy. </a:t>
            </a:r>
          </a:p>
          <a:p>
            <a:r>
              <a:rPr lang="fi-FI" dirty="0" smtClean="0"/>
              <a:t>Nestettä tulee juoda riittävästi ja usein. Pidä juomapullo tai termari helpossa paikassa. Liian kylmä juotava ei ole elimistölle hyväksi. </a:t>
            </a:r>
          </a:p>
          <a:p>
            <a:r>
              <a:rPr lang="fi-FI" dirty="0" smtClean="0"/>
              <a:t>Tankkaa runsaasti nestettä viimeistään illalla.</a:t>
            </a:r>
          </a:p>
          <a:p>
            <a:r>
              <a:rPr lang="fi-FI" dirty="0" smtClean="0"/>
              <a:t>Nestehukan oireet ovat muun muassa: lihasten jäykkyys, päänsärky, vapina, viluntunne ja väsymys.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Ruokailu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Kaasukeittimet toimivat huonosti pakkasessa, mutta ovat tupakäytössä mukavia</a:t>
            </a:r>
          </a:p>
          <a:p>
            <a:r>
              <a:rPr lang="fi-FI" dirty="0" smtClean="0"/>
              <a:t>Polttoneste </a:t>
            </a:r>
            <a:r>
              <a:rPr lang="fi-FI" dirty="0" err="1" smtClean="0"/>
              <a:t>trangiassa</a:t>
            </a:r>
            <a:r>
              <a:rPr lang="fi-FI" dirty="0" smtClean="0"/>
              <a:t> palaa heikommin</a:t>
            </a:r>
          </a:p>
          <a:p>
            <a:r>
              <a:rPr lang="fi-FI" dirty="0" err="1"/>
              <a:t>Trangiaan</a:t>
            </a:r>
            <a:r>
              <a:rPr lang="fi-FI" dirty="0"/>
              <a:t> on saatavilla ns. talvipoltin, eli polttimen alle tuleva esilämmitinkuppi. Kupin huokoiselle materiaalille kaadetaan polttonestettä, joka palaessaan lämmittää itse poltinta ja siinä olevaa polttonestettä. Kovilla pakkasilla polttimen alle sytytetty </a:t>
            </a:r>
            <a:r>
              <a:rPr lang="fi-FI" dirty="0" smtClean="0"/>
              <a:t>tuikkukynttilä </a:t>
            </a:r>
            <a:r>
              <a:rPr lang="fi-FI" dirty="0"/>
              <a:t>hoitaa esilämmittimen homman. </a:t>
            </a:r>
            <a:endParaRPr lang="fi-FI" dirty="0" smtClean="0"/>
          </a:p>
          <a:p>
            <a:r>
              <a:rPr lang="fi-FI" dirty="0" smtClean="0"/>
              <a:t>Veden sulattaminen lumesta on hidasta ja vie paljon polttoainetta sekä lunta</a:t>
            </a:r>
          </a:p>
          <a:p>
            <a:r>
              <a:rPr lang="fi-FI" dirty="0" smtClean="0"/>
              <a:t>Eväät jäätyvät herkästi pidemmillä reissuilla</a:t>
            </a:r>
          </a:p>
          <a:p>
            <a:r>
              <a:rPr lang="fi-FI" dirty="0" smtClean="0"/>
              <a:t>Vinkkejä: </a:t>
            </a:r>
          </a:p>
          <a:p>
            <a:pPr lvl="1"/>
            <a:r>
              <a:rPr lang="fi-FI" dirty="0" smtClean="0"/>
              <a:t>Sulata vesi  jäästä, jos saatavilla</a:t>
            </a:r>
          </a:p>
          <a:p>
            <a:pPr lvl="1"/>
            <a:r>
              <a:rPr lang="fi-FI" dirty="0" smtClean="0"/>
              <a:t>Kankainen tai </a:t>
            </a:r>
            <a:r>
              <a:rPr lang="fi-FI" dirty="0" err="1" smtClean="0"/>
              <a:t>styroksinen</a:t>
            </a:r>
            <a:r>
              <a:rPr lang="fi-FI" dirty="0" smtClean="0"/>
              <a:t> pieni kylmälaukku eväiden säilytykseen</a:t>
            </a:r>
          </a:p>
          <a:p>
            <a:pPr lvl="1"/>
            <a:r>
              <a:rPr lang="fi-FI" dirty="0" smtClean="0"/>
              <a:t>Vesikaira, jos virtaavaa vettä ei ole alueella tai ajankohtana helposti saatavilla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28A9-EA38-41AB-B13A-F4F7518B9C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9359</TotalTime>
  <Words>1173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Courier New</vt:lpstr>
      <vt:lpstr>Palatino Linotype</vt:lpstr>
      <vt:lpstr>Executive</vt:lpstr>
      <vt:lpstr>Talviretkeily</vt:lpstr>
      <vt:lpstr>Taustaa</vt:lpstr>
      <vt:lpstr>Talviset kulkuvälineet</vt:lpstr>
      <vt:lpstr>Talvivaelluksen varusteluettelo, Ryhmäkohtaiset varusteet</vt:lpstr>
      <vt:lpstr>Henkilökohtaiset varusteet, osa 1</vt:lpstr>
      <vt:lpstr>Henkilökohtaiset varusteet, osa 2</vt:lpstr>
      <vt:lpstr>Varusteet matkalle</vt:lpstr>
      <vt:lpstr>Ruokailu</vt:lpstr>
      <vt:lpstr>Ruokailu</vt:lpstr>
      <vt:lpstr>Yöpyminen ulkona</vt:lpstr>
      <vt:lpstr>Makuupussit</vt:lpstr>
      <vt:lpstr>Makuupussit</vt:lpstr>
      <vt:lpstr>Makuupussit</vt:lpstr>
      <vt:lpstr>Makuualusta</vt:lpstr>
      <vt:lpstr>Pukeutuminen</vt:lpstr>
      <vt:lpstr>Ongelmat</vt:lpstr>
      <vt:lpstr>Huolto</vt:lpstr>
      <vt:lpstr>Lumiluola</vt:lpstr>
      <vt:lpstr>Lumiluola</vt:lpstr>
      <vt:lpstr>Muita lumimajotteita</vt:lpstr>
    </vt:vector>
  </TitlesOfParts>
  <Company>Tieto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Talviretkeily</dc:title>
  <dc:creator>Valimaki Johanna</dc:creator>
  <cp:lastModifiedBy>Valimaki Johanna</cp:lastModifiedBy>
  <cp:revision>24</cp:revision>
  <dcterms:created xsi:type="dcterms:W3CDTF">2014-10-02T09:30:11Z</dcterms:created>
  <dcterms:modified xsi:type="dcterms:W3CDTF">2015-08-14T07:24:58Z</dcterms:modified>
</cp:coreProperties>
</file>