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4" r:id="rId5"/>
    <p:sldId id="258" r:id="rId6"/>
    <p:sldId id="260" r:id="rId7"/>
    <p:sldId id="261" r:id="rId8"/>
    <p:sldId id="263" r:id="rId9"/>
    <p:sldId id="265" r:id="rId10"/>
    <p:sldId id="262" r:id="rId11"/>
    <p:sldId id="257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4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7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C49-5601-4A32-B164-636E36AB99C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3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3529"/>
          </a:xfrm>
        </p:spPr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1"/>
                </a:solidFill>
              </a:rPr>
              <a:t>Retkiruokaa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478470"/>
            <a:ext cx="9144000" cy="3128275"/>
          </a:xfrm>
        </p:spPr>
        <p:txBody>
          <a:bodyPr>
            <a:normAutofit lnSpcReduction="10000"/>
          </a:bodyPr>
          <a:lstStyle/>
          <a:p>
            <a:endParaRPr lang="fi-FI" dirty="0" smtClean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 smtClean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 smtClean="0">
              <a:solidFill>
                <a:schemeClr val="bg1"/>
              </a:solidFill>
            </a:endParaRPr>
          </a:p>
          <a:p>
            <a:pPr algn="l"/>
            <a:r>
              <a:rPr lang="fi-FI" dirty="0" smtClean="0">
                <a:solidFill>
                  <a:schemeClr val="bg1"/>
                </a:solidFill>
              </a:rPr>
              <a:t>Kerhoilta 15.10.2015</a:t>
            </a:r>
          </a:p>
          <a:p>
            <a:pPr algn="l"/>
            <a:r>
              <a:rPr lang="fi-FI" dirty="0" smtClean="0">
                <a:solidFill>
                  <a:schemeClr val="bg1"/>
                </a:solidFill>
              </a:rPr>
              <a:t>Johanna Välimäki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Ruoka-aineista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Kaupasta </a:t>
            </a:r>
            <a:r>
              <a:rPr lang="fi-FI" dirty="0"/>
              <a:t>löytää </a:t>
            </a:r>
            <a:r>
              <a:rPr lang="fi-FI" dirty="0" smtClean="0"/>
              <a:t>helposti kuivattuina:</a:t>
            </a:r>
            <a:endParaRPr lang="fi-FI" dirty="0"/>
          </a:p>
          <a:p>
            <a:r>
              <a:rPr lang="fi-FI" dirty="0" smtClean="0"/>
              <a:t>Keittovihanneksia</a:t>
            </a:r>
            <a:endParaRPr lang="fi-FI" dirty="0"/>
          </a:p>
          <a:p>
            <a:r>
              <a:rPr lang="fi-FI" dirty="0" smtClean="0"/>
              <a:t>Sipulirouhetta</a:t>
            </a:r>
            <a:endParaRPr lang="fi-FI" dirty="0"/>
          </a:p>
          <a:p>
            <a:r>
              <a:rPr lang="fi-FI" dirty="0" smtClean="0"/>
              <a:t>Sieniä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Lämpimässä jonkin aikaa tai täysin säilyvät:</a:t>
            </a:r>
          </a:p>
          <a:p>
            <a:r>
              <a:rPr lang="fi-FI" dirty="0" smtClean="0"/>
              <a:t>Kovat juustot</a:t>
            </a:r>
          </a:p>
          <a:p>
            <a:r>
              <a:rPr lang="fi-FI" dirty="0" smtClean="0"/>
              <a:t>Metwurstit, salamit</a:t>
            </a:r>
          </a:p>
          <a:p>
            <a:r>
              <a:rPr lang="fi-FI" dirty="0"/>
              <a:t>P</a:t>
            </a:r>
            <a:r>
              <a:rPr lang="fi-FI" dirty="0" smtClean="0"/>
              <a:t>armankinkku</a:t>
            </a:r>
            <a:br>
              <a:rPr lang="fi-FI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5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Ruokatermarissa kypsentäminen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Aineet:</a:t>
            </a:r>
          </a:p>
          <a:p>
            <a:r>
              <a:rPr lang="fi-FI" dirty="0" smtClean="0"/>
              <a:t>1/2 </a:t>
            </a:r>
            <a:r>
              <a:rPr lang="fi-FI" dirty="0"/>
              <a:t>pussia sipulikeittoainesta / tomaattikeittoainesta tms.</a:t>
            </a:r>
          </a:p>
          <a:p>
            <a:r>
              <a:rPr lang="fi-FI" dirty="0"/>
              <a:t>noin 1,5 dl kuivattuja kasviksia + lihaa</a:t>
            </a:r>
          </a:p>
          <a:p>
            <a:r>
              <a:rPr lang="fi-FI" dirty="0"/>
              <a:t>noin 1 dl kuivattuja perunasuikaleita, </a:t>
            </a:r>
            <a:r>
              <a:rPr lang="fi-FI" dirty="0" smtClean="0"/>
              <a:t>makaronia, riisiä tai nuudelia</a:t>
            </a:r>
            <a:endParaRPr lang="fi-FI" dirty="0"/>
          </a:p>
          <a:p>
            <a:r>
              <a:rPr lang="fi-FI" dirty="0"/>
              <a:t>Hieman suolaa</a:t>
            </a:r>
            <a:r>
              <a:rPr lang="fi-FI" dirty="0" smtClean="0"/>
              <a:t>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Täytä termari puoleen väliin kiehuvalla vedellä. Sekoita joukkoon ensin keittoainekset, sitten muut ainekset. Täytä termari kiehuvalla vedellä. Sulje termari ja anna hautua ainakin kaksi tuntia. Sekoita ja nauti</a:t>
            </a:r>
            <a:r>
              <a:rPr lang="fi-FI" dirty="0" smtClean="0"/>
              <a:t>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Tällä ohjeella voit tehdä keittoja liha-perunakeitosta borssikeittoon ja erilaisiin patoihin aineksia vaihdellen. Myös 40 minuutin kypsymisajan vaativa riisi kypsyy, kunhan nestettä on suhteessa tarpeeksi.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3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Ruokalistan suunnittelu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Vaelluksella kannattaa syödä vaihtelevaa ruokaa:</a:t>
            </a:r>
          </a:p>
          <a:p>
            <a:r>
              <a:rPr lang="fi-FI" dirty="0" smtClean="0"/>
              <a:t>Lihaa, kalaa, kanaa, soijarouhetta, papuja, linssejä tai muita proteiinin lähteitä</a:t>
            </a:r>
          </a:p>
          <a:p>
            <a:r>
              <a:rPr lang="fi-FI" dirty="0" smtClean="0"/>
              <a:t>Peruna (kuivattuna ja muusijauheena), riisi, makaroni, nuudelit ja couscous hiilihydraattien lähteinä</a:t>
            </a:r>
          </a:p>
          <a:p>
            <a:r>
              <a:rPr lang="fi-FI" dirty="0" smtClean="0"/>
              <a:t>Kasviksia monipuolistamaan ruokaa</a:t>
            </a:r>
          </a:p>
          <a:p>
            <a:r>
              <a:rPr lang="fi-FI" dirty="0" smtClean="0"/>
              <a:t>Kaupan valmiskastikkeet helpottavat, jos ei itse halua maustaa ruokaansa</a:t>
            </a:r>
          </a:p>
          <a:p>
            <a:pPr marL="0" indent="0">
              <a:buNone/>
            </a:pPr>
            <a:r>
              <a:rPr lang="fi-FI" dirty="0" smtClean="0"/>
              <a:t>Ruokaan saa lisää makua esim:</a:t>
            </a:r>
          </a:p>
          <a:p>
            <a:r>
              <a:rPr lang="fi-FI" dirty="0" smtClean="0"/>
              <a:t>Juustoilla (parmesan, koskenlaskija, emmental jne.)</a:t>
            </a:r>
          </a:p>
          <a:p>
            <a:r>
              <a:rPr lang="fi-FI" dirty="0" smtClean="0"/>
              <a:t>Liha/kasvisliemikuutiot</a:t>
            </a:r>
          </a:p>
          <a:p>
            <a:r>
              <a:rPr lang="fi-FI" dirty="0" smtClean="0"/>
              <a:t>Mausteet ja yrtit, esim. valkosipuli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8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Ruokalistan suunnittelu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Vaelluksella voi ruokakunnan kesken sopia pääruoka-aineet etukäteen tai olla sopimatta. Kokeneemmat retkeilijät yleensä myös tekevät vaihtelevaa ruokaa, jolloin sopiminen ei ole välttämätöntä ja yllätysmomentti säilyy.</a:t>
            </a:r>
          </a:p>
          <a:p>
            <a:r>
              <a:rPr lang="fi-FI" dirty="0" smtClean="0"/>
              <a:t>Ruokaohjeita vaellukselle löytää kirjoista (esim. Raija Hentman) tai netistä.</a:t>
            </a:r>
          </a:p>
          <a:p>
            <a:r>
              <a:rPr lang="fi-FI" dirty="0" smtClean="0"/>
              <a:t>Jälkiruuaksi voi olla:</a:t>
            </a:r>
          </a:p>
          <a:p>
            <a:pPr lvl="1"/>
            <a:r>
              <a:rPr lang="fi-FI" dirty="0" smtClean="0"/>
              <a:t>Lätyt (+hillo tai kiisselijauheesta tehty hillo)</a:t>
            </a:r>
          </a:p>
          <a:p>
            <a:pPr lvl="1"/>
            <a:r>
              <a:rPr lang="fi-FI" dirty="0" smtClean="0"/>
              <a:t>Kiisselit</a:t>
            </a:r>
          </a:p>
          <a:p>
            <a:pPr lvl="1"/>
            <a:r>
              <a:rPr lang="fi-FI" dirty="0" smtClean="0"/>
              <a:t>Keksit</a:t>
            </a:r>
          </a:p>
          <a:p>
            <a:pPr lvl="1"/>
            <a:r>
              <a:rPr lang="fi-FI" dirty="0" smtClean="0"/>
              <a:t>Suklaamousse jne. valmisjauheista (vaatii maidon vispautuakseen, mutta kerma käy myös)</a:t>
            </a:r>
          </a:p>
          <a:p>
            <a:pPr lvl="1"/>
            <a:r>
              <a:rPr lang="fi-FI" dirty="0" smtClean="0"/>
              <a:t>Täytekakku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9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Viikon esimerkkiruokalistoja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Ruskavaellus I:</a:t>
            </a:r>
          </a:p>
          <a:p>
            <a:pPr lvl="1"/>
            <a:r>
              <a:rPr lang="fi-FI" dirty="0" smtClean="0"/>
              <a:t>Kana ja riisi</a:t>
            </a:r>
          </a:p>
          <a:p>
            <a:pPr lvl="1"/>
            <a:r>
              <a:rPr lang="fi-FI" dirty="0" smtClean="0"/>
              <a:t>Käristeliha ja muusi</a:t>
            </a:r>
          </a:p>
          <a:p>
            <a:pPr lvl="1"/>
            <a:r>
              <a:rPr lang="fi-FI" dirty="0" smtClean="0"/>
              <a:t>Tonnikalapasta yrttikastikkeella</a:t>
            </a:r>
          </a:p>
          <a:p>
            <a:pPr lvl="1"/>
            <a:r>
              <a:rPr lang="fi-FI" dirty="0" smtClean="0"/>
              <a:t>Jauheliha + nuudeli</a:t>
            </a:r>
          </a:p>
          <a:p>
            <a:pPr lvl="1"/>
            <a:r>
              <a:rPr lang="fi-FI" dirty="0" smtClean="0"/>
              <a:t>Kinkkupasta</a:t>
            </a:r>
          </a:p>
          <a:p>
            <a:pPr lvl="1"/>
            <a:r>
              <a:rPr lang="fi-FI" dirty="0" smtClean="0"/>
              <a:t>Jauheliha + muusi</a:t>
            </a:r>
          </a:p>
          <a:p>
            <a:r>
              <a:rPr lang="fi-FI" dirty="0" smtClean="0"/>
              <a:t>Ruskavaellus II</a:t>
            </a:r>
          </a:p>
          <a:p>
            <a:pPr lvl="1"/>
            <a:r>
              <a:rPr lang="fi-FI" dirty="0" smtClean="0"/>
              <a:t>Makkaraa iltapalaksi</a:t>
            </a:r>
          </a:p>
          <a:p>
            <a:pPr lvl="1"/>
            <a:r>
              <a:rPr lang="fi-FI" dirty="0" smtClean="0"/>
              <a:t>Peruna-porokiusaus (pataruoka kattilassa)</a:t>
            </a:r>
          </a:p>
          <a:p>
            <a:pPr lvl="1"/>
            <a:r>
              <a:rPr lang="fi-FI" dirty="0" smtClean="0"/>
              <a:t>Currymaustettu riisipata nakkien kera</a:t>
            </a:r>
          </a:p>
          <a:p>
            <a:pPr lvl="1"/>
            <a:r>
              <a:rPr lang="fi-FI" dirty="0" smtClean="0"/>
              <a:t>Jauhelihamakaronipata</a:t>
            </a:r>
          </a:p>
          <a:p>
            <a:pPr lvl="1"/>
            <a:r>
              <a:rPr lang="fi-FI" dirty="0" smtClean="0"/>
              <a:t>Poronkäristys koskenlaskijalla maustetun muusin kera</a:t>
            </a:r>
          </a:p>
          <a:p>
            <a:pPr lvl="1"/>
            <a:r>
              <a:rPr lang="fi-FI" dirty="0" smtClean="0"/>
              <a:t>Riisi-tonnikalapata</a:t>
            </a:r>
          </a:p>
          <a:p>
            <a:pPr lvl="1"/>
            <a:endParaRPr lang="fi-FI" dirty="0" smtClean="0"/>
          </a:p>
          <a:p>
            <a:pPr lvl="1"/>
            <a:endParaRPr lang="en-US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6826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Viikon esimerkkiruokalistoja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Talvivaellus</a:t>
            </a:r>
          </a:p>
          <a:p>
            <a:pPr lvl="1"/>
            <a:r>
              <a:rPr lang="fi-FI" dirty="0" smtClean="0"/>
              <a:t>Tomaattinen makkarapata couscousin kera</a:t>
            </a:r>
          </a:p>
          <a:p>
            <a:pPr lvl="1"/>
            <a:r>
              <a:rPr lang="fi-FI" dirty="0" smtClean="0"/>
              <a:t>Poronkäristystä muusin ja puolukkahillon kera</a:t>
            </a:r>
          </a:p>
          <a:p>
            <a:pPr lvl="1"/>
            <a:r>
              <a:rPr lang="fi-FI" dirty="0" smtClean="0"/>
              <a:t>Kinkkuhernemaissipaprikakastike sulatejuustolla ja makaronia</a:t>
            </a:r>
          </a:p>
          <a:p>
            <a:pPr lvl="1"/>
            <a:r>
              <a:rPr lang="fi-FI" dirty="0" smtClean="0"/>
              <a:t>Intianpata muusilla</a:t>
            </a:r>
          </a:p>
          <a:p>
            <a:pPr lvl="1"/>
            <a:r>
              <a:rPr lang="fi-FI" dirty="0" smtClean="0"/>
              <a:t>Makkarapataa ja muusia</a:t>
            </a:r>
          </a:p>
          <a:p>
            <a:r>
              <a:rPr lang="fi-FI" dirty="0" smtClean="0"/>
              <a:t>Melontavaellus</a:t>
            </a:r>
          </a:p>
          <a:p>
            <a:pPr lvl="1"/>
            <a:r>
              <a:rPr lang="fi-FI" dirty="0" smtClean="0"/>
              <a:t>Uudet perunat ja porsaan pihvi, salaatti</a:t>
            </a:r>
          </a:p>
          <a:p>
            <a:pPr lvl="1"/>
            <a:r>
              <a:rPr lang="fi-FI" dirty="0" smtClean="0"/>
              <a:t>Perunapekonimakkarapyttipannu</a:t>
            </a:r>
          </a:p>
          <a:p>
            <a:pPr lvl="1"/>
            <a:r>
              <a:rPr lang="fi-FI" dirty="0" smtClean="0"/>
              <a:t>Rieskoja perunamuusijauheesta ja ohrajauhoista. Herkkutatti-kinkkupastaa.</a:t>
            </a:r>
          </a:p>
          <a:p>
            <a:pPr lvl="1"/>
            <a:r>
              <a:rPr lang="fi-FI" dirty="0" smtClean="0"/>
              <a:t>Riisiä riistakäristyksen kera</a:t>
            </a:r>
          </a:p>
          <a:p>
            <a:pPr lvl="1"/>
            <a:r>
              <a:rPr lang="fi-FI" dirty="0" smtClean="0"/>
              <a:t>Peruna-kinkkukasvisjuustokiusaus</a:t>
            </a:r>
          </a:p>
          <a:p>
            <a:pPr lvl="1"/>
            <a:endParaRPr lang="fi-FI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Ruuanlaittoa retkillä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Tapoja on monia. Jotkut retkeilevät syödäkseen hyvin hienoissa paikoissa, toiset syövät jaksaakseen kulkea eteenpäin. Mutta hyvä ruoka kruunaa retken!</a:t>
            </a:r>
          </a:p>
          <a:p>
            <a:pPr marL="0" indent="0">
              <a:buNone/>
            </a:pPr>
            <a:r>
              <a:rPr lang="fi-FI" dirty="0" smtClean="0"/>
              <a:t>Ruokaa voidaan retkillä laittaa useilla tavoilla: </a:t>
            </a:r>
            <a:endParaRPr lang="fi-FI" dirty="0" smtClean="0"/>
          </a:p>
          <a:p>
            <a:pPr lvl="1"/>
            <a:r>
              <a:rPr lang="fi-FI" dirty="0" smtClean="0"/>
              <a:t>Valmiit lisää vain kuuma vesi –tyyppiset pussiruuat</a:t>
            </a:r>
          </a:p>
          <a:p>
            <a:pPr lvl="1"/>
            <a:r>
              <a:rPr lang="fi-FI" dirty="0" smtClean="0"/>
              <a:t>Kaupan valmiit pata-ainekset, joihin lisätään itse kuivattua lihaa tms.</a:t>
            </a:r>
          </a:p>
          <a:p>
            <a:pPr lvl="1"/>
            <a:r>
              <a:rPr lang="fi-FI" dirty="0" smtClean="0"/>
              <a:t>Kuivataan kaikki ainekset retkille itse ja koostetaan ruoka perusaineksista</a:t>
            </a:r>
          </a:p>
          <a:p>
            <a:pPr marL="0" indent="0">
              <a:buNone/>
            </a:pPr>
            <a:r>
              <a:rPr lang="fi-FI" dirty="0" smtClean="0"/>
              <a:t>Valmispussit ovat kalliita, ja monesti teollisen makuisia. Ruoka-ainesten kuivaaminen ei ole vaikeaa, mutta vaatii aikaa ja vaivannäköä.</a:t>
            </a:r>
            <a:endParaRPr lang="fi-F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3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Kuivaajat</a:t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uivuri</a:t>
            </a:r>
            <a:endParaRPr lang="fi-FI" dirty="0"/>
          </a:p>
          <a:p>
            <a:r>
              <a:rPr lang="fi-FI" dirty="0" smtClean="0"/>
              <a:t>Sähköuuni, kiertoilmauuni</a:t>
            </a:r>
          </a:p>
          <a:p>
            <a:pPr lvl="1"/>
            <a:r>
              <a:rPr lang="fi-FI" dirty="0" smtClean="0"/>
              <a:t>Tavallisessa uunissa pidetään luukku hieman raollaan esim. paistinlastan avulla, jotta kosteus poistuu.</a:t>
            </a:r>
            <a:endParaRPr lang="fi-FI" dirty="0"/>
          </a:p>
          <a:p>
            <a:r>
              <a:rPr lang="fi-FI" dirty="0" smtClean="0"/>
              <a:t>Leivinuuni</a:t>
            </a:r>
            <a:endParaRPr lang="fi-FI" dirty="0"/>
          </a:p>
          <a:p>
            <a:r>
              <a:rPr lang="fi-FI" dirty="0" smtClean="0"/>
              <a:t>Sauna</a:t>
            </a:r>
          </a:p>
          <a:p>
            <a:r>
              <a:rPr lang="fi-FI" dirty="0" smtClean="0"/>
              <a:t>Ulkona (ei suorassa auringonpaisteessa, suojattuna eläimiltä, pölyltä jne.)</a:t>
            </a:r>
          </a:p>
          <a:p>
            <a:r>
              <a:rPr lang="fi-FI" dirty="0" smtClean="0"/>
              <a:t>Muut lämmönlähteet, kuten jääkaapin päällinen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Kuivurin valinta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Kun valitsee kuivuria, tärkeimmät ominaisuudet ovat :</a:t>
            </a:r>
          </a:p>
          <a:p>
            <a:r>
              <a:rPr lang="fi-FI" dirty="0"/>
              <a:t>Kuivausteho ja kuivumisen tasaisuus – Jos tehoksi ilmoitetaan 240-250 wattia, on turha kuvitella, että kuivuminen tapahtuu nopeasti. Kuivureiden tehot vaihtelevat vähän yli 200 watista vähän yli 1000 wattiin.</a:t>
            </a:r>
          </a:p>
          <a:p>
            <a:r>
              <a:rPr lang="fi-FI" dirty="0"/>
              <a:t>Lämpötilan säätömahdollisuus Jos lämpötilaa ei pysty säätämään, kuivuri ei sovellu kaikkien herkempien, esimerkiksi yrttien kuivattamiseen.</a:t>
            </a:r>
          </a:p>
          <a:p>
            <a:r>
              <a:rPr lang="fi-FI" dirty="0"/>
              <a:t>Kuivurin ritiläverkon tiheys</a:t>
            </a:r>
          </a:p>
          <a:p>
            <a:r>
              <a:rPr lang="fi-FI" dirty="0"/>
              <a:t>Kuivurin koko ja hinta. Niissä on isoja eroja.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 kuivaamisesta</a:t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Käytä </a:t>
            </a:r>
            <a:r>
              <a:rPr lang="fi-FI" dirty="0"/>
              <a:t>hyvälaatuisia aineksia</a:t>
            </a:r>
          </a:p>
          <a:p>
            <a:r>
              <a:rPr lang="fi-FI" dirty="0"/>
              <a:t>K</a:t>
            </a:r>
            <a:r>
              <a:rPr lang="fi-FI" dirty="0" smtClean="0"/>
              <a:t>uivauslämpötila max. + 50</a:t>
            </a:r>
            <a:r>
              <a:rPr lang="en-US" b="1" dirty="0" smtClean="0"/>
              <a:t>°</a:t>
            </a:r>
            <a:r>
              <a:rPr lang="fi-FI" dirty="0" smtClean="0"/>
              <a:t>C. </a:t>
            </a:r>
            <a:r>
              <a:rPr lang="fi-FI" dirty="0"/>
              <a:t>Tarkkaile lämpötilaa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Yrttien kuivaus +30</a:t>
            </a:r>
            <a:r>
              <a:rPr lang="en-US" b="1" dirty="0" smtClean="0"/>
              <a:t> °</a:t>
            </a:r>
            <a:r>
              <a:rPr lang="fi-FI" dirty="0" smtClean="0"/>
              <a:t>C</a:t>
            </a:r>
          </a:p>
          <a:p>
            <a:pPr lvl="1"/>
            <a:r>
              <a:rPr lang="fi-FI" dirty="0" smtClean="0"/>
              <a:t>Sienet +</a:t>
            </a:r>
            <a:r>
              <a:rPr lang="fi-FI" dirty="0" smtClean="0"/>
              <a:t>35-40</a:t>
            </a:r>
            <a:r>
              <a:rPr lang="en-US" b="1" dirty="0" smtClean="0"/>
              <a:t> °</a:t>
            </a:r>
            <a:r>
              <a:rPr lang="fi-FI" dirty="0" smtClean="0"/>
              <a:t>C</a:t>
            </a:r>
          </a:p>
          <a:p>
            <a:pPr lvl="1"/>
            <a:r>
              <a:rPr lang="fi-FI" dirty="0" smtClean="0"/>
              <a:t>Marjat aluksi alle </a:t>
            </a:r>
            <a:r>
              <a:rPr lang="fi-FI" dirty="0" smtClean="0"/>
              <a:t>+ 50</a:t>
            </a:r>
            <a:r>
              <a:rPr lang="en-US" b="1" dirty="0" smtClean="0"/>
              <a:t>°</a:t>
            </a:r>
            <a:r>
              <a:rPr lang="fi-FI" dirty="0" smtClean="0"/>
              <a:t>C, ettei mehu pursua ulos</a:t>
            </a:r>
            <a:endParaRPr lang="fi-FI" dirty="0"/>
          </a:p>
          <a:p>
            <a:r>
              <a:rPr lang="fi-FI" dirty="0"/>
              <a:t>S</a:t>
            </a:r>
            <a:r>
              <a:rPr lang="fi-FI" dirty="0" smtClean="0"/>
              <a:t>ekoittele </a:t>
            </a:r>
            <a:r>
              <a:rPr lang="fi-FI" dirty="0"/>
              <a:t>aineksia kuivauksen aikana muutama kerta, jotta ne kuivuvat tasaisesti</a:t>
            </a:r>
          </a:p>
          <a:p>
            <a:r>
              <a:rPr lang="fi-FI" dirty="0"/>
              <a:t>H</a:t>
            </a:r>
            <a:r>
              <a:rPr lang="fi-FI" dirty="0" smtClean="0"/>
              <a:t>uolehdi </a:t>
            </a:r>
            <a:r>
              <a:rPr lang="fi-FI" dirty="0"/>
              <a:t>ilman kiertämisestä ja kosteuden </a:t>
            </a:r>
            <a:r>
              <a:rPr lang="fi-FI" dirty="0" smtClean="0"/>
              <a:t>poistumisesta</a:t>
            </a:r>
          </a:p>
          <a:p>
            <a:r>
              <a:rPr lang="fi-FI" dirty="0"/>
              <a:t>Aikaa kuluu kuivaustavasta, raaka-aineen nestepitoisuudesta ja palakoosta riippuen muutamista tunneista kymmeniin tunteihin. </a:t>
            </a:r>
            <a:r>
              <a:rPr lang="fi-FI" dirty="0" smtClean="0"/>
              <a:t>Kuivan tuotteen tunnistat kovuudesta ja rapsakkuudesta.</a:t>
            </a:r>
          </a:p>
          <a:p>
            <a:r>
              <a:rPr lang="fi-FI" dirty="0" smtClean="0"/>
              <a:t>Älä kuivaa ylikuivaksi, sillä se hankaloittaa nesteen imeytymistä takaisin ruuanlaittovaiheessa.</a:t>
            </a:r>
          </a:p>
          <a:p>
            <a:r>
              <a:rPr lang="fi-FI" dirty="0"/>
              <a:t>Kuivatut tuotteet säilytetään ilmatiiviisti, valolta suojattuna huoneenlämmössä tai viileässä</a:t>
            </a:r>
            <a:r>
              <a:rPr lang="fi-FI" dirty="0" smtClean="0"/>
              <a:t>. </a:t>
            </a:r>
            <a:r>
              <a:rPr lang="fi-FI" dirty="0"/>
              <a:t>Hedelmät ja vihannekset voivat säilyä </a:t>
            </a:r>
            <a:r>
              <a:rPr lang="fi-FI" dirty="0" smtClean="0"/>
              <a:t>jopa </a:t>
            </a:r>
            <a:r>
              <a:rPr lang="fi-FI" dirty="0"/>
              <a:t>vuosia, liha ja kala joitakin </a:t>
            </a:r>
            <a:r>
              <a:rPr lang="fi-FI" dirty="0" smtClean="0"/>
              <a:t>viikkoja.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Kuivattavaksi kelpaavat ainekset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Voit kuivata:</a:t>
            </a:r>
          </a:p>
          <a:p>
            <a:r>
              <a:rPr lang="fi-FI" dirty="0"/>
              <a:t>K</a:t>
            </a:r>
            <a:r>
              <a:rPr lang="fi-FI" dirty="0" smtClean="0"/>
              <a:t>asviksia</a:t>
            </a:r>
            <a:endParaRPr lang="fi-FI" dirty="0"/>
          </a:p>
          <a:p>
            <a:r>
              <a:rPr lang="fi-FI" dirty="0" smtClean="0"/>
              <a:t>Sieniä</a:t>
            </a:r>
            <a:endParaRPr lang="fi-FI" dirty="0"/>
          </a:p>
          <a:p>
            <a:r>
              <a:rPr lang="fi-FI" dirty="0"/>
              <a:t>L</a:t>
            </a:r>
            <a:r>
              <a:rPr lang="fi-FI" dirty="0" smtClean="0"/>
              <a:t>ihaa</a:t>
            </a:r>
            <a:endParaRPr lang="fi-FI" dirty="0"/>
          </a:p>
          <a:p>
            <a:r>
              <a:rPr lang="fi-FI" dirty="0"/>
              <a:t>K</a:t>
            </a:r>
            <a:r>
              <a:rPr lang="fi-FI" dirty="0" smtClean="0"/>
              <a:t>alaa</a:t>
            </a:r>
            <a:endParaRPr lang="fi-FI" dirty="0"/>
          </a:p>
          <a:p>
            <a:r>
              <a:rPr lang="fi-FI" dirty="0"/>
              <a:t>K</a:t>
            </a:r>
            <a:r>
              <a:rPr lang="fi-FI" dirty="0" smtClean="0"/>
              <a:t>ananmunaa</a:t>
            </a:r>
            <a:endParaRPr lang="fi-FI" dirty="0"/>
          </a:p>
          <a:p>
            <a:r>
              <a:rPr lang="fi-FI" dirty="0"/>
              <a:t>M</a:t>
            </a:r>
            <a:r>
              <a:rPr lang="fi-FI" dirty="0" smtClean="0"/>
              <a:t>arjoja </a:t>
            </a:r>
            <a:r>
              <a:rPr lang="fi-FI" dirty="0"/>
              <a:t>ja </a:t>
            </a:r>
            <a:r>
              <a:rPr lang="fi-FI" dirty="0" smtClean="0"/>
              <a:t>hedelmiä</a:t>
            </a:r>
          </a:p>
          <a:p>
            <a:r>
              <a:rPr lang="fi-FI" dirty="0" smtClean="0"/>
              <a:t>Melkein mitä vaan, mutta suuri vesipitoisuus pidentää kuivausaikaa ja iso rasvaprosentti heikentää säilyvyyttä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Kasvisten kuivaaminen</a:t>
            </a:r>
            <a:endParaRPr lang="fi-F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Pilko pestyt ja kuoritut kasvikset (juurekset, sipulit, pavut jne) tasakokoisiksi</a:t>
            </a:r>
            <a:r>
              <a:rPr lang="fi-FI" dirty="0"/>
              <a:t>, ohuiksi </a:t>
            </a:r>
            <a:r>
              <a:rPr lang="fi-FI" dirty="0" smtClean="0"/>
              <a:t>viipaleiksi tai suikaleiksi. Voit myös raastaa ne karkeaksi raasteeksi.</a:t>
            </a:r>
          </a:p>
          <a:p>
            <a:r>
              <a:rPr lang="fi-FI" dirty="0" smtClean="0"/>
              <a:t>Kiehauta </a:t>
            </a:r>
            <a:r>
              <a:rPr lang="fi-FI" dirty="0"/>
              <a:t>ja valuta. </a:t>
            </a:r>
            <a:endParaRPr lang="fi-FI" dirty="0" smtClean="0"/>
          </a:p>
          <a:p>
            <a:r>
              <a:rPr lang="fi-FI" dirty="0" smtClean="0"/>
              <a:t>Ryöppääminen parantaa kuivattujen tuotteiden makua ja väriä, ja lyhentää myöhempää kypsymisaikaa, mutta ei ole pakollista. </a:t>
            </a:r>
          </a:p>
          <a:p>
            <a:pPr lvl="1"/>
            <a:r>
              <a:rPr lang="fi-FI" dirty="0" smtClean="0"/>
              <a:t>Peruna kannattaa kypsentää puolikypsäksi, ettei se mustu</a:t>
            </a:r>
          </a:p>
          <a:p>
            <a:pPr lvl="1"/>
            <a:r>
              <a:rPr lang="fi-FI" dirty="0" smtClean="0"/>
              <a:t>Porkkanaraasteen voi kuivata raakana ja tarjota vaelluksella ”tuoreena”</a:t>
            </a:r>
          </a:p>
          <a:p>
            <a:r>
              <a:rPr lang="fi-FI" dirty="0" smtClean="0"/>
              <a:t>Kaada </a:t>
            </a:r>
            <a:r>
              <a:rPr lang="fi-FI" dirty="0"/>
              <a:t>pellille </a:t>
            </a:r>
            <a:r>
              <a:rPr lang="fi-FI" dirty="0" smtClean="0"/>
              <a:t>leivinpaperin päälle niin</a:t>
            </a:r>
            <a:r>
              <a:rPr lang="fi-FI" dirty="0"/>
              <a:t>, että viipaleet eivät ole kovin paljoa toistensa päällä. </a:t>
            </a:r>
            <a:endParaRPr lang="fi-FI" dirty="0" smtClean="0"/>
          </a:p>
          <a:p>
            <a:r>
              <a:rPr lang="fi-FI" dirty="0" smtClean="0"/>
              <a:t>Kuivauslämpötila + 50</a:t>
            </a:r>
            <a:r>
              <a:rPr lang="en-US" b="1" dirty="0" smtClean="0"/>
              <a:t>°</a:t>
            </a:r>
            <a:r>
              <a:rPr lang="fi-FI" dirty="0" smtClean="0"/>
              <a:t>C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Lihan, kalan ja kanan kuivaaminen</a:t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Käytä</a:t>
            </a:r>
            <a:r>
              <a:rPr lang="en-US" dirty="0" smtClean="0"/>
              <a:t> </a:t>
            </a:r>
            <a:r>
              <a:rPr lang="en-US" dirty="0" err="1"/>
              <a:t>vähärasvaisia</a:t>
            </a:r>
            <a:r>
              <a:rPr lang="en-US" dirty="0"/>
              <a:t> </a:t>
            </a:r>
            <a:r>
              <a:rPr lang="en-US" dirty="0" err="1" smtClean="0"/>
              <a:t>raaka-aineita</a:t>
            </a:r>
            <a:r>
              <a:rPr lang="en-US" dirty="0" smtClean="0"/>
              <a:t>.</a:t>
            </a:r>
            <a:endParaRPr lang="fi-FI" dirty="0" smtClean="0"/>
          </a:p>
          <a:p>
            <a:r>
              <a:rPr lang="fi-FI" dirty="0" smtClean="0"/>
              <a:t>Suikaloi liha ohuiksi suikaleiksi. </a:t>
            </a:r>
          </a:p>
          <a:p>
            <a:r>
              <a:rPr lang="fi-FI" dirty="0" smtClean="0"/>
              <a:t>Kypsennä liha ruskistamatta paistinpannulla tai uunissa ilman öljyä.</a:t>
            </a:r>
          </a:p>
          <a:p>
            <a:r>
              <a:rPr lang="fi-FI" dirty="0" smtClean="0"/>
              <a:t>Poista neste ja rasva valuttamalla ja esim. talouspaperilla painelemalla. Voit myös viipaloida vasta kypsän lihan, jos se on helpompaa. </a:t>
            </a:r>
          </a:p>
          <a:p>
            <a:r>
              <a:rPr lang="fi-FI" dirty="0" smtClean="0"/>
              <a:t>Helppoja kuivattavia:</a:t>
            </a:r>
          </a:p>
          <a:p>
            <a:pPr lvl="1"/>
            <a:r>
              <a:rPr lang="fi-FI" dirty="0" smtClean="0"/>
              <a:t>Jauheliha (myös broileri)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inkkusuikaleet</a:t>
            </a:r>
            <a:endParaRPr lang="fi-FI" dirty="0" smtClean="0"/>
          </a:p>
          <a:p>
            <a:pPr lvl="1"/>
            <a:r>
              <a:rPr lang="fi-FI" dirty="0"/>
              <a:t>O</a:t>
            </a:r>
            <a:r>
              <a:rPr lang="fi-FI" dirty="0" smtClean="0"/>
              <a:t>huet käristelihasuikaleet</a:t>
            </a:r>
          </a:p>
          <a:p>
            <a:r>
              <a:rPr lang="fi-FI" dirty="0" smtClean="0"/>
              <a:t>Haasteellisempaa kuivattavaa:</a:t>
            </a:r>
          </a:p>
          <a:p>
            <a:pPr lvl="1"/>
            <a:r>
              <a:rPr lang="fi-FI" dirty="0" smtClean="0"/>
              <a:t>Broilerin </a:t>
            </a:r>
            <a:r>
              <a:rPr lang="fi-FI" dirty="0" smtClean="0"/>
              <a:t>filee. Vaatii pidemmän liotusajan.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0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Kuivattujen ainesten käyttö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Lyhennät kuivattujen ainesten kypsymisaikaa turvottamalla niitä tunnin tai kauemmin etukäteen. </a:t>
            </a:r>
          </a:p>
          <a:p>
            <a:r>
              <a:rPr lang="fi-FI" dirty="0" smtClean="0"/>
              <a:t>Vaelluksella voit lisätä nestettä illallisaineksiin lounastauolla sen verran, että ainekset kastuvat. Liotuspurkki on kätevä, mutta vedenpitävä muovipussi käy myös.</a:t>
            </a:r>
          </a:p>
          <a:p>
            <a:r>
              <a:rPr lang="fi-FI" dirty="0" smtClean="0"/>
              <a:t>Ellei ole mahdollisuutta turvottaa aineksia etukäteen, voit säästää trangian polttoainetta kiehauttamalla ainekset runsaassa vedessä kattilassa ja jättämällä ne hautumaan. Uudelleenlämmitys ja/tai muiden ainesten lisääminen noin puolen tunnin kuluttua.</a:t>
            </a:r>
          </a:p>
          <a:p>
            <a:r>
              <a:rPr lang="fi-FI" dirty="0" smtClean="0"/>
              <a:t>Autiotuvassa voit jättää kattilan kaminan päälle lämpiämään heti, kun olet saapunut paikalle. </a:t>
            </a:r>
          </a:p>
          <a:p>
            <a:r>
              <a:rPr lang="fi-FI" dirty="0" smtClean="0"/>
              <a:t>Huomaa, että lämpimässä kelissä liotetut ainekset, esim. liha, voi alkaa pilaantua nopeasti.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5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8513</TotalTime>
  <Words>808</Words>
  <Application>Microsoft Office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Retkiruokaa</vt:lpstr>
      <vt:lpstr>Ruuanlaittoa retkillä</vt:lpstr>
      <vt:lpstr>Kuivaajat </vt:lpstr>
      <vt:lpstr>Kuivurin valinta</vt:lpstr>
      <vt:lpstr>Yleistä kuivaamisesta </vt:lpstr>
      <vt:lpstr>Kuivattavaksi kelpaavat ainekset</vt:lpstr>
      <vt:lpstr>Kasvisten kuivaaminen</vt:lpstr>
      <vt:lpstr>Lihan, kalan ja kanan kuivaaminen </vt:lpstr>
      <vt:lpstr>Kuivattujen ainesten käyttö</vt:lpstr>
      <vt:lpstr>Ruoka-aineista</vt:lpstr>
      <vt:lpstr>Ruokatermarissa kypsentäminen</vt:lpstr>
      <vt:lpstr>Ruokalistan suunnittelu </vt:lpstr>
      <vt:lpstr>Ruokalistan suunnittelu</vt:lpstr>
      <vt:lpstr>Viikon esimerkkiruokalistoja</vt:lpstr>
      <vt:lpstr>Viikon esimerkkiruokalistoja</vt:lpstr>
    </vt:vector>
  </TitlesOfParts>
  <Company>Tieto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Retkiruokaa</dc:title>
  <dc:creator>Valimaki Johanna</dc:creator>
  <cp:lastModifiedBy>Valimaki Johanna</cp:lastModifiedBy>
  <cp:revision>48</cp:revision>
  <dcterms:created xsi:type="dcterms:W3CDTF">2015-10-09T10:40:24Z</dcterms:created>
  <dcterms:modified xsi:type="dcterms:W3CDTF">2015-10-15T08:33:33Z</dcterms:modified>
</cp:coreProperties>
</file>